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</p:sldMasterIdLst>
  <p:notesMasterIdLst>
    <p:notesMasterId r:id="rId5"/>
  </p:notesMasterIdLst>
  <p:sldIdLst>
    <p:sldId id="980" r:id="rId2"/>
    <p:sldId id="981" r:id="rId3"/>
    <p:sldId id="982" r:id="rId4"/>
  </p:sldIdLst>
  <p:sldSz cx="9144000" cy="6858000" type="screen4x3"/>
  <p:notesSz cx="6858000" cy="9144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E6FC7AFD-0089-4AED-AE3A-F7235A18C6D6}">
          <p14:sldIdLst>
            <p14:sldId id="980"/>
            <p14:sldId id="981"/>
            <p14:sldId id="982"/>
          </p14:sldIdLst>
        </p14:section>
        <p14:section name="Section sans titre" id="{464626E8-C292-4693-8089-38744B1C9DF0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6279A7B-349E-4CAB-8A22-5B284FFC6A8B}" v="11" dt="2025-06-20T08:26:02.377"/>
    <p1510:client id="{E579FAD3-6D58-4176-A060-C28BDBA10610}" v="143" dt="2025-06-20T07:57:00.21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344D84-9AFB-497E-A393-DC336BA19D2E}" styleName="Style moyen 3 - Accentuation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5BE263C-DBD7-4A20-BB59-AAB30ACAA65A}" styleName="Style moyen 3 - Accentuation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Style moyen 3 - Accentuation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753" autoAdjust="0"/>
    <p:restoredTop sz="96357" autoAdjust="0"/>
  </p:normalViewPr>
  <p:slideViewPr>
    <p:cSldViewPr>
      <p:cViewPr varScale="1">
        <p:scale>
          <a:sx n="82" d="100"/>
          <a:sy n="82" d="100"/>
        </p:scale>
        <p:origin x="1238" y="72"/>
      </p:cViewPr>
      <p:guideLst>
        <p:guide orient="horz" pos="2160"/>
        <p:guide pos="2880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383B4933-121E-D827-1772-9E3128904B0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9DC1289-EB4D-E9CF-FBAE-3F25A231096E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5D880A59-BE77-49C7-9CDB-917E8CBBC91E}" type="datetimeFigureOut">
              <a:rPr lang="fr-FR"/>
              <a:pPr>
                <a:defRPr/>
              </a:pPr>
              <a:t>23/06/2025</a:t>
            </a:fld>
            <a:endParaRPr lang="fr-FR"/>
          </a:p>
        </p:txBody>
      </p:sp>
      <p:sp>
        <p:nvSpPr>
          <p:cNvPr id="4" name="Espace réservé de l'image des diapositives 3">
            <a:extLst>
              <a:ext uri="{FF2B5EF4-FFF2-40B4-BE49-F238E27FC236}">
                <a16:creationId xmlns:a16="http://schemas.microsoft.com/office/drawing/2014/main" id="{1F4E6D18-3A47-325A-6234-8840FCEA8D8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>
            <a:extLst>
              <a:ext uri="{FF2B5EF4-FFF2-40B4-BE49-F238E27FC236}">
                <a16:creationId xmlns:a16="http://schemas.microsoft.com/office/drawing/2014/main" id="{CF2D5A13-7CBB-CB80-C2A4-70F0C7D7359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noProof="0"/>
              <a:t>Modifiez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37B527A-6D3B-053E-0CF0-C37041B8E923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355E065-99ED-DABB-8821-11A633BFA8B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98E9798-9FD1-4959-BEDB-6AB01946ABA5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8E0A89C-8DB9-C436-7E75-A84B57DC9D4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32E456C9-06A4-0B39-A2BD-250429C0A9A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1A63D186-68CE-8BF5-3C45-C55373AF374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3F9B2C-E913-41B4-A949-18E9AA502381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387866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B13C709-A24E-3DE7-8891-A5ECC82CF61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6538063-155E-86C0-4C28-2FFC76CC2C7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F6BF9F96-A279-2961-1AED-FF041DAF4A4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FD7C69-287D-40E5-BC84-E597BD335FC7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0825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53B3A15-77D2-9A22-C3BE-DDE514F600B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3F49CD33-AC94-86AA-3098-615CA028C10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4FAF317-1D13-34E1-B680-34C159802F2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82DB9B-4B04-4CA8-BF08-0DE963FECBF6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260996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5059C9C-F6A7-D584-B41A-12F6BC40FE6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EEF26F7-485B-415D-B635-4C453E2C706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7AD6A963-AA63-E824-55DA-1A2AA0D50CF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6C2A08-5466-4C65-B3E7-8D91F7BBE7D7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232833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E68CF8F-FFBB-C857-A63B-13848E30EB4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E95D8F2D-D938-3963-C1FE-FD54D6C69FE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1413865-417D-B5A6-4512-D7AB178E654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B69C24-8FC9-4741-9E68-431C64D99870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772354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86F32D2-D199-12A8-9685-4A944BD9934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C04EF8D-4981-C7DD-DD0F-9BD102C8FFD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1E551A7-6D39-ED80-F6D4-93A4204D982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FADD86-D9FE-4876-B4F0-28D58A2620D1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514513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3D36387D-20D6-2B04-3828-C243DA75CED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3DF64C85-EF67-09DA-637B-1FA9B38EBC9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86C5DDA4-74CB-3490-9B5D-EEFEBC04E24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3F78DE-B944-40AB-8166-7F31AC948565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403478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28715457-4BC9-78CD-B989-C58CB94DB65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645D303D-59D4-62E1-CE86-9905E746C32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1BB7C842-D23E-D279-16C5-5064188A969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9042A2-9B90-4638-8133-F3E8CC459709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320953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B7107F7C-2358-D978-31E1-50C4C310547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8CC4D747-939F-2987-96EF-75A4774C84B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44B01C23-2D6C-EA7C-7C24-3B95CDDC936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2451B7-62C9-44EC-82E1-43E157DF7F1D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871213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10CBA35-781E-B4F5-D953-96B3F97B023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B63F764-EB5E-9C82-46DE-980F1914FD1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A260A88-5C70-0EC3-ACB2-A1A013A8632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E40B8B-7813-4566-9D3C-F2594F39D0E1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192367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6B6DDEB-6BFC-0CB1-B60C-4EDBD9B67B6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1110330-FE7D-0B9F-1516-0DE5CE2DE34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71E7C6A-E65C-2E53-3F46-273E369A80C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DE082B-1D8F-4EC9-BD19-37EB7301F310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3384610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6E4722D5-FC45-79F6-A990-A107C7C3A38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 style du titre du masque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98E0253F-0C3C-DDDE-5986-26AB6CCF22E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458EA757-FE48-DFB2-5F8C-E691B1700E14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50C1DB97-DABE-849E-571B-4710E0FDB5BD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282864C7-9638-08E6-F536-987198AE43FD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4642F002-7F86-48D2-8C2F-17DF1A5E5533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6" r:id="rId10"/>
    <p:sldLayoutId id="2147483659" r:id="rId11"/>
  </p:sldLayoutIdLst>
  <p:transition>
    <p:cover dir="r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chemeClr val="tx1"/>
                </a:solidFill>
                <a:latin typeface="Sansation" panose="02000000000000000000"/>
              </a:rPr>
              <a:t>LA CRO EN CHIFFRES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85800" y="2290853"/>
            <a:ext cx="7772400" cy="4114800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latin typeface="Sansation" panose="02000000000000000000"/>
              </a:rPr>
              <a:t>ARBITRES </a:t>
            </a:r>
            <a:r>
              <a:rPr lang="fr-FR" dirty="0">
                <a:solidFill>
                  <a:srgbClr val="FF0000"/>
                </a:solidFill>
                <a:latin typeface="Sansation" panose="02000000000000000000"/>
              </a:rPr>
              <a:t>4700       2       110       32      6</a:t>
            </a:r>
          </a:p>
          <a:p>
            <a:pPr marL="0" indent="0">
              <a:buNone/>
            </a:pPr>
            <a:r>
              <a:rPr lang="fr-FR" dirty="0">
                <a:latin typeface="Sansation" panose="02000000000000000000"/>
              </a:rPr>
              <a:t>OTM </a:t>
            </a:r>
            <a:r>
              <a:rPr lang="fr-FR" dirty="0">
                <a:solidFill>
                  <a:srgbClr val="FF0000"/>
                </a:solidFill>
                <a:latin typeface="Sansation" panose="02000000000000000000"/>
              </a:rPr>
              <a:t>         550       0      82</a:t>
            </a:r>
            <a:endParaRPr lang="fr-FR" dirty="0">
              <a:latin typeface="Sansation" panose="02000000000000000000"/>
            </a:endParaRPr>
          </a:p>
          <a:p>
            <a:pPr marL="0" indent="0">
              <a:buNone/>
            </a:pPr>
            <a:r>
              <a:rPr lang="fr-FR" dirty="0">
                <a:latin typeface="Sansation" panose="02000000000000000000"/>
              </a:rPr>
              <a:t>OBSERVATIONS       </a:t>
            </a:r>
            <a:r>
              <a:rPr lang="fr-FR" dirty="0">
                <a:solidFill>
                  <a:srgbClr val="FF0000"/>
                </a:solidFill>
                <a:latin typeface="Sansation" panose="02000000000000000000"/>
              </a:rPr>
              <a:t>310       297</a:t>
            </a:r>
            <a:endParaRPr lang="fr-FR" dirty="0">
              <a:latin typeface="Sansation" panose="02000000000000000000"/>
            </a:endParaRPr>
          </a:p>
          <a:p>
            <a:pPr marL="0" indent="0">
              <a:buNone/>
            </a:pPr>
            <a:r>
              <a:rPr lang="fr-FR" dirty="0">
                <a:latin typeface="Sansation" panose="02000000000000000000"/>
              </a:rPr>
              <a:t>ÉCOLES D’ARBITRAGE  </a:t>
            </a:r>
            <a:r>
              <a:rPr lang="fr-FR" dirty="0">
                <a:solidFill>
                  <a:srgbClr val="FF0000"/>
                </a:solidFill>
                <a:latin typeface="Sansation" panose="02000000000000000000"/>
              </a:rPr>
              <a:t>40  100 123</a:t>
            </a:r>
            <a:endParaRPr lang="fr-FR" dirty="0">
              <a:latin typeface="Sansation" panose="02000000000000000000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B8B5C314-FE1F-589B-D4B1-8C7B8DAEFC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28600"/>
            <a:ext cx="1158875" cy="170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C:\Documents and Settings\olivierderuwez.AFIBEL\Bureau\Secrétariat Général\Logo FFBB.png">
            <a:extLst>
              <a:ext uri="{FF2B5EF4-FFF2-40B4-BE49-F238E27FC236}">
                <a16:creationId xmlns:a16="http://schemas.microsoft.com/office/drawing/2014/main" id="{AEC46820-5216-A93F-6118-CA90FE1DBB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228600"/>
            <a:ext cx="1095375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chemeClr val="tx1"/>
                </a:solidFill>
                <a:latin typeface="Sansation" panose="02000000000000000000"/>
              </a:rPr>
              <a:t>LES ÉCOLES D’ARBITRAGE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95517" y="2293509"/>
            <a:ext cx="7772400" cy="3887688"/>
          </a:xfrm>
        </p:spPr>
        <p:txBody>
          <a:bodyPr/>
          <a:lstStyle/>
          <a:p>
            <a:r>
              <a:rPr lang="fr-FR" sz="2400" dirty="0">
                <a:latin typeface="Sansation" panose="02000000000000000000"/>
              </a:rPr>
              <a:t>Partenariat important avec les comités</a:t>
            </a:r>
          </a:p>
          <a:p>
            <a:r>
              <a:rPr lang="fr-FR" sz="2400" dirty="0">
                <a:latin typeface="Sansation" panose="02000000000000000000"/>
              </a:rPr>
              <a:t>Croissance importante grâce à l’engagement des clubs</a:t>
            </a:r>
          </a:p>
          <a:p>
            <a:r>
              <a:rPr lang="fr-FR" sz="2400" dirty="0">
                <a:latin typeface="Sansation" panose="02000000000000000000"/>
              </a:rPr>
              <a:t>Á terme, permettre d’augmenter les effectifs en département et ligue, pour permettre plus de facilité à la commission sportive</a:t>
            </a:r>
          </a:p>
          <a:p>
            <a:r>
              <a:rPr lang="fr-FR" sz="2400" dirty="0">
                <a:latin typeface="Sansation" panose="02000000000000000000"/>
              </a:rPr>
              <a:t>Animation de séances par secteur</a:t>
            </a:r>
          </a:p>
          <a:p>
            <a:r>
              <a:rPr lang="fr-FR" sz="2400" dirty="0">
                <a:latin typeface="Sansation" panose="02000000000000000000"/>
              </a:rPr>
              <a:t>Création d’un kit : TIME OUT (jeu de formation) et des nouveautés à venir</a:t>
            </a:r>
          </a:p>
          <a:p>
            <a:r>
              <a:rPr lang="fr-FR" sz="2400" dirty="0">
                <a:latin typeface="Sansation" panose="02000000000000000000"/>
              </a:rPr>
              <a:t>Camp Rudy GOBERT en juillet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F72D77D-8C20-E9A2-1F6E-E0692B191E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28600"/>
            <a:ext cx="1158875" cy="170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C:\Documents and Settings\olivierderuwez.AFIBEL\Bureau\Secrétariat Général\Logo FFBB.png">
            <a:extLst>
              <a:ext uri="{FF2B5EF4-FFF2-40B4-BE49-F238E27FC236}">
                <a16:creationId xmlns:a16="http://schemas.microsoft.com/office/drawing/2014/main" id="{ECC9A38D-7BA2-C1CF-EAC4-25102FC06F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228600"/>
            <a:ext cx="1095375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600" dirty="0">
                <a:solidFill>
                  <a:schemeClr val="tx1"/>
                </a:solidFill>
                <a:latin typeface="Sansation" panose="02000000000000000000"/>
              </a:rPr>
              <a:t>GROUPE ARBITRES FEMININS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5288" y="2133600"/>
            <a:ext cx="8281168" cy="4495800"/>
          </a:xfrm>
        </p:spPr>
        <p:txBody>
          <a:bodyPr/>
          <a:lstStyle/>
          <a:p>
            <a:r>
              <a:rPr lang="fr-FR" sz="2400" dirty="0">
                <a:latin typeface="Sansation" panose="02000000000000000000"/>
              </a:rPr>
              <a:t>Habiba ABBAD et Audrey BLONDEL</a:t>
            </a:r>
          </a:p>
          <a:p>
            <a:r>
              <a:rPr lang="fr-FR" sz="2400" dirty="0">
                <a:latin typeface="Sansation" panose="02000000000000000000"/>
              </a:rPr>
              <a:t>Animation du groupe d’arbitres féminines, sans obligation de participation : objectif partage d’expérience </a:t>
            </a:r>
          </a:p>
          <a:p>
            <a:r>
              <a:rPr lang="fr-FR" sz="2400" dirty="0">
                <a:latin typeface="Sansation" panose="02000000000000000000"/>
              </a:rPr>
              <a:t>QCM mensuels en co-construction avec les filles du groupe</a:t>
            </a:r>
          </a:p>
          <a:p>
            <a:r>
              <a:rPr lang="fr-FR" sz="2400" dirty="0" err="1">
                <a:latin typeface="Sansation" panose="02000000000000000000"/>
              </a:rPr>
              <a:t>Visios</a:t>
            </a:r>
            <a:r>
              <a:rPr lang="fr-FR" sz="2400" dirty="0">
                <a:latin typeface="Sansation" panose="02000000000000000000"/>
              </a:rPr>
              <a:t> mensuelles pour correction et échanges</a:t>
            </a:r>
          </a:p>
          <a:p>
            <a:r>
              <a:rPr lang="fr-FR" sz="2400" dirty="0">
                <a:latin typeface="Sansation" panose="02000000000000000000"/>
              </a:rPr>
              <a:t>Stage de perfectionnement réalisé (tournoi) – immersion lors d’un match NF2</a:t>
            </a:r>
          </a:p>
          <a:p>
            <a:r>
              <a:rPr lang="fr-FR" sz="2400" dirty="0">
                <a:latin typeface="Sansation" panose="02000000000000000000"/>
              </a:rPr>
              <a:t>Groupe </a:t>
            </a:r>
            <a:r>
              <a:rPr lang="fr-FR" sz="2400" dirty="0" err="1">
                <a:latin typeface="Sansation" panose="02000000000000000000"/>
              </a:rPr>
              <a:t>WhatsApp</a:t>
            </a:r>
            <a:endParaRPr lang="fr-FR" sz="2400" dirty="0">
              <a:latin typeface="Sansation" panose="02000000000000000000"/>
            </a:endParaRPr>
          </a:p>
          <a:p>
            <a:r>
              <a:rPr lang="fr-FR" sz="2400" dirty="0">
                <a:latin typeface="Sansation" panose="02000000000000000000"/>
              </a:rPr>
              <a:t>Souhaits d’évolution : 2 stages - récompenser les arbitres les plus actives  - </a:t>
            </a:r>
            <a:r>
              <a:rPr lang="fr-FR" sz="2400" dirty="0" err="1">
                <a:latin typeface="Sansation" panose="02000000000000000000"/>
              </a:rPr>
              <a:t>visios</a:t>
            </a:r>
            <a:r>
              <a:rPr lang="fr-FR" sz="2400" dirty="0">
                <a:latin typeface="Sansation" panose="02000000000000000000"/>
              </a:rPr>
              <a:t> à thèmes - parrainage au sein de leurs clubs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F4B2755A-EE89-2BC5-091D-AA746475B7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28600"/>
            <a:ext cx="1158875" cy="170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C:\Documents and Settings\olivierderuwez.AFIBEL\Bureau\Secrétariat Général\Logo FFBB.png">
            <a:extLst>
              <a:ext uri="{FF2B5EF4-FFF2-40B4-BE49-F238E27FC236}">
                <a16:creationId xmlns:a16="http://schemas.microsoft.com/office/drawing/2014/main" id="{6EB41031-8160-19A3-12B6-7EE352115F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228600"/>
            <a:ext cx="1095375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Modèle par défaut">
  <a:themeElements>
    <a:clrScheme name="Modèle par défaut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dedff8b3-485c-43f3-bc1d-b64abf3087be}" enabled="0" method="" siteId="{dedff8b3-485c-43f3-bc1d-b64abf3087be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159</Words>
  <Application>Microsoft Office PowerPoint</Application>
  <PresentationFormat>Affichage à l'écran (4:3)</PresentationFormat>
  <Paragraphs>20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Arial</vt:lpstr>
      <vt:lpstr>Calibri</vt:lpstr>
      <vt:lpstr>Sansation</vt:lpstr>
      <vt:lpstr>Times New Roman</vt:lpstr>
      <vt:lpstr>Modèle par défaut</vt:lpstr>
      <vt:lpstr>LA CRO EN CHIFFRES</vt:lpstr>
      <vt:lpstr>LES ÉCOLES D’ARBITRAGE</vt:lpstr>
      <vt:lpstr>GROUPE ARBITRES FEMININS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52èmes Journées Médicales  de la Fédération Française de Basket Ball</dc:title>
  <dc:creator>olivierderuwez</dc:creator>
  <cp:lastModifiedBy>Christelle DELAEY</cp:lastModifiedBy>
  <cp:revision>233</cp:revision>
  <dcterms:created xsi:type="dcterms:W3CDTF">2016-03-08T07:25:48Z</dcterms:created>
  <dcterms:modified xsi:type="dcterms:W3CDTF">2025-06-23T15:44:37Z</dcterms:modified>
</cp:coreProperties>
</file>